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8" autoAdjust="0"/>
    <p:restoredTop sz="86477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2DD93-CBBE-42F0-BC59-3A1147B4CA80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9E4E3-6DA3-4AEF-B704-AD0816C28F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0645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E4E3-6DA3-4AEF-B704-AD0816C28F5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806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90032" y="3068960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Краткая презентация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основной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образовательной программы  дошкольного образования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367365" y="980728"/>
            <a:ext cx="6417734" cy="939801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униципальное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общеобразовательное учреждение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«Троицкая средняя общеобразовательная школа»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Орловского района  Орловской области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2588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др.)».</a:t>
            </a:r>
          </a:p>
          <a:p>
            <a:pPr marL="0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наносящим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 становление ценностей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63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9"/>
            <a:ext cx="7128792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817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5448" y="1988840"/>
            <a:ext cx="804503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 содержательном разделе отражены особенности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взаимомодействия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педагогического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оллектива с семьями воспитанников.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Цель взаимодействия педагогического коллектива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ссемьей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заключается в обеспечении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азносторонней поддержки воспитательного потенциала семьи, помощи родителям в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самоценности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дошкольного периода детства как базиса  для всей последующей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изни человека.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Взаимодействие с родителями (законными представителями) по вопросам образования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ребенка происходит непосредственное вовлечение их в образовательную деятельность,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осредством создания образовательных проектов совместно с семьей 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и формы  работы с семьей :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взаимопознание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заимоинформирование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Прекрасную возможность для обоюдного познания воспитательного потенциала дают: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 организуемая социально-педагогическая диагностика с использованием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есед, анкетирования, сочинений посещение  педагогами семей воспитанников;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дней открытых дверей в дошкольной группе; разнообразные собрания-встречи,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ориентированные на знакомство с достижениями и трудностями воспитывающих детей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048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982450"/>
            <a:ext cx="74888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Необходимо, чтобы воспитывающие взрослые постоянно сообщали друг другу о </a:t>
            </a: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разнообразных фактах из жизни детей в дошкольной группе и семье, о состоянии</a:t>
            </a: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каждого) отношений. Такое информирование происходит при непосредственном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Общении педагога и родителя (законного представителя) о  его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самочувствии,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настроении,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развитии детско-взрослых ( в  том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детско-родительских бесед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консультаций, на собраниях) , либо опосредованно, при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получении  информации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различных источников: стендов, газет, журналов, семейных календарей и  т.д.</a:t>
            </a:r>
          </a:p>
          <a:p>
            <a:pPr lvl="0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61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628800"/>
            <a:ext cx="633670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активные методы сотрудничества педагогов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дошкольной группы и родителей    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Викторины;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Экологические проекты;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проведения праздников;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Акции;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родительских уголков;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информации на сайте и т. д.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Организационный раздел содержит описание материально-технического обеспечения Программы, включает: примерный режим дня, физкультурно-оздоровительную  работу, режим двигательной активности, планирование образовательной деятельности, культурно-досуговую деятельность, особенности организации предметно-пространственной среды, материально-техническое обеспечение, обеспечение методическими материалами и средствами обучения и воспитания.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71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разработана на основе: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684076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2010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цели образовательной программы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827584" y="2675467"/>
            <a:ext cx="7452816" cy="34506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Целью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основной общеобразовательной программы дошкольной группы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МБОУ «Троицкая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средняя общеобразовательная школа» Орловской области Орловского района является  развитие физических, интеллектуальных, духовно-нравственных,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эстетических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личностных качеств ребёнка, творческих способностей, а также  развитие предпосылок учебной деятельности.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Содержание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Программы включает совокупность образовательных областей, которые обеспечивают социальную ситуацию развития личности ребенка.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Основная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общеобразовательная программа дошкольной группы МБОУ «Троицкая средняя общеобразовательная школа» направлена на создание условий развития дошкольников, открывающих возможности для позитивной социализации ребёнка, его всестороннего личностного развития, развития инициативы и творческих способностей на основе сотрудничества со взрослыми и сверстниками в соответствующих дошкольному возрасту видам деятельности.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042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программы: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272808" cy="456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3806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Принципы и подходы к формированию программы</a:t>
            </a:r>
            <a:endParaRPr lang="ru-RU" sz="2000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416824" cy="456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7383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7344816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4968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556792"/>
            <a:ext cx="75608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включает три основных раздела:  целевой, содержательный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организационный.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включает в себя пояснительную записку и планируемые результаты освоения программы. Результаты освоения образовательной программы представлены 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 на этапе завершения уровня дошкольного образования: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ебенок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познавательно-исследовательской деятельности, конструировании и др., способен выбирать себе род занятий, участников по совместной деятельности;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3214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49325"/>
            <a:ext cx="7128792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38329"/>
            <a:ext cx="8229600" cy="1383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07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редставляет общее содержание Программы, обеспечивающее полноценное развитие личности детей,  учебный план, режим дня для всех возрастных групп для теплого времени года и холодного времени года.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состоит из обязательной части и части, формируемой участниками образовательных отношений  (вариативной части). </a:t>
            </a:r>
          </a:p>
          <a:p>
            <a:pPr marL="0" indent="0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Обязательная часть  Программы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отражает комплексность подхода, обеспечивая развитие детей во всех пяти образовательных областях и разработан на на основе примерной основной общеобразовательной программы «От рождения до школы» под редакцией Н.Е.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Комаровой и М.А Васильевой с учетом используемых вариативных  программ: «Красота-Радость-Творчество» под ред. Т.С. Комаровой, «Программа развития речи детей дошкольного возраста» под ред. О.С. Ушаковой, «Цветные ладошки» под ред. И.А. Лыковой, «Основы безопасности детей дошкольного возраста» Р.Б.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Стеркина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и, О.Л. Князева и Н.Н. Авдеева, «Приобщение детей к истокам русской народной культуры»  под ред. О.Л. Князевой и М.Д.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Маханевой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«Основы здорового образа жизни» Орлова М.М.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Образовательные области обеспечивающие разностороннее развитие детей по ФГОС ДО: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 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грамоте».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63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980</Words>
  <Application>Microsoft Office PowerPoint</Application>
  <PresentationFormat>Экран (4:3)</PresentationFormat>
  <Paragraphs>69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Краткая презентация основной образовательной программы  дошкольного образования </vt:lpstr>
      <vt:lpstr>Образовательная программа разработана на основе:</vt:lpstr>
      <vt:lpstr>Ведущие цели образовательной программы</vt:lpstr>
      <vt:lpstr>Задачи программы:</vt:lpstr>
      <vt:lpstr>Принципы и подходы к формированию программы</vt:lpstr>
      <vt:lpstr>Слайд 6</vt:lpstr>
      <vt:lpstr>Слайд 7</vt:lpstr>
      <vt:lpstr>Слайд 8</vt:lpstr>
      <vt:lpstr>Содержательный раздел</vt:lpstr>
      <vt:lpstr>Содержательный раздел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«Развитие </dc:title>
  <dc:creator>User</dc:creator>
  <cp:lastModifiedBy>1</cp:lastModifiedBy>
  <cp:revision>41</cp:revision>
  <cp:lastPrinted>2019-02-10T18:11:10Z</cp:lastPrinted>
  <dcterms:created xsi:type="dcterms:W3CDTF">2019-02-04T17:32:20Z</dcterms:created>
  <dcterms:modified xsi:type="dcterms:W3CDTF">2019-02-11T08:19:44Z</dcterms:modified>
</cp:coreProperties>
</file>